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7" r:id="rId2"/>
    <p:sldId id="301" r:id="rId3"/>
    <p:sldId id="5054" r:id="rId4"/>
    <p:sldId id="260" r:id="rId5"/>
    <p:sldId id="362" r:id="rId6"/>
    <p:sldId id="366" r:id="rId7"/>
    <p:sldId id="2076137120" r:id="rId8"/>
    <p:sldId id="2076137122" r:id="rId9"/>
    <p:sldId id="2076137121" r:id="rId10"/>
    <p:sldId id="2076137124" r:id="rId11"/>
    <p:sldId id="2076137126" r:id="rId12"/>
    <p:sldId id="2076137127" r:id="rId13"/>
    <p:sldId id="263" r:id="rId14"/>
    <p:sldId id="4950" r:id="rId15"/>
    <p:sldId id="4926" r:id="rId16"/>
    <p:sldId id="4928" r:id="rId17"/>
    <p:sldId id="4929" r:id="rId18"/>
    <p:sldId id="4930" r:id="rId19"/>
    <p:sldId id="4931" r:id="rId20"/>
    <p:sldId id="4932" r:id="rId21"/>
    <p:sldId id="4933" r:id="rId22"/>
    <p:sldId id="4991" r:id="rId23"/>
    <p:sldId id="5027" r:id="rId24"/>
    <p:sldId id="4992" r:id="rId25"/>
    <p:sldId id="4993" r:id="rId26"/>
    <p:sldId id="4994" r:id="rId27"/>
    <p:sldId id="4995" r:id="rId28"/>
    <p:sldId id="4996" r:id="rId29"/>
    <p:sldId id="4997" r:id="rId30"/>
    <p:sldId id="4998" r:id="rId3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301"/>
            <p14:sldId id="5054"/>
            <p14:sldId id="260"/>
            <p14:sldId id="362"/>
            <p14:sldId id="366"/>
            <p14:sldId id="2076137120"/>
            <p14:sldId id="2076137122"/>
            <p14:sldId id="2076137121"/>
            <p14:sldId id="2076137124"/>
            <p14:sldId id="2076137126"/>
            <p14:sldId id="2076137127"/>
          </p14:sldIdLst>
        </p14:section>
        <p14:section name="DAY 1" id="{53B3C7C3-4ADF-4046-B477-9F8F4D7B9720}">
          <p14:sldIdLst>
            <p14:sldId id="263"/>
          </p14:sldIdLst>
        </p14:section>
        <p14:section name="ENDING" id="{DC6E271A-6F19-4C08-BC8F-D9AC4521F3E2}">
          <p14:sldIdLst>
            <p14:sldId id="4950"/>
            <p14:sldId id="4926"/>
            <p14:sldId id="4928"/>
            <p14:sldId id="4929"/>
            <p14:sldId id="4930"/>
            <p14:sldId id="4931"/>
            <p14:sldId id="4932"/>
            <p14:sldId id="4933"/>
            <p14:sldId id="4991"/>
            <p14:sldId id="5027"/>
            <p14:sldId id="4992"/>
            <p14:sldId id="4993"/>
            <p14:sldId id="4994"/>
            <p14:sldId id="4995"/>
            <p14:sldId id="4996"/>
            <p14:sldId id="4997"/>
            <p14:sldId id="49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1651" autoAdjust="0"/>
    <p:restoredTop sz="95256" autoAdjust="0"/>
  </p:normalViewPr>
  <p:slideViewPr>
    <p:cSldViewPr snapToGrid="0" snapToObjects="1">
      <p:cViewPr varScale="1">
        <p:scale>
          <a:sx n="108" d="100"/>
          <a:sy n="108" d="100"/>
        </p:scale>
        <p:origin x="114" y="100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66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21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584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DP-900: Microsoft Azure Data Fundamentals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7388B7-55DF-4D85-A5B4-E46683A65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577" y="1116267"/>
            <a:ext cx="3365429" cy="336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DP-900 Changes: January 27, 2021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198FCB-E317-4934-B09B-1F5C58915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428" y="661173"/>
            <a:ext cx="6257143" cy="3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67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741721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timw.info/dp900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F8F4-4D10-47F1-8C07-88C7D335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20" y="1581779"/>
            <a:ext cx="2575879" cy="19799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261966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DP-900</a:t>
            </a:r>
            <a:br>
              <a:rPr lang="en-US" dirty="0"/>
            </a:br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98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493261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0095779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522790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031908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3270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519416"/>
            <a:ext cx="4133054" cy="2862083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094" y="1418201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418201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CAA9B6-C874-4452-8135-4BCA3CDC1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09" y="2870524"/>
            <a:ext cx="974567" cy="97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337854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31384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77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0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28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99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0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7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87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Identity and Security Design</a:t>
            </a:r>
          </a:p>
          <a:p>
            <a:r>
              <a:rPr lang="en-US" dirty="0"/>
              <a:t>Storage Data Design</a:t>
            </a:r>
          </a:p>
          <a:p>
            <a:r>
              <a:rPr lang="en-US" dirty="0"/>
              <a:t>Monitoring Design</a:t>
            </a:r>
          </a:p>
        </p:txBody>
      </p:sp>
    </p:spTree>
    <p:extLst>
      <p:ext uri="{BB962C8B-B14F-4D97-AF65-F5344CB8AC3E}">
        <p14:creationId xmlns:p14="http://schemas.microsoft.com/office/powerpoint/2010/main" val="125747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3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catch-up</a:t>
            </a:r>
          </a:p>
          <a:p>
            <a:r>
              <a:rPr lang="en-US" dirty="0"/>
              <a:t>Business Continuity Design</a:t>
            </a:r>
          </a:p>
          <a:p>
            <a:r>
              <a:rPr lang="en-US" dirty="0"/>
              <a:t>Infrastructure Design</a:t>
            </a:r>
          </a:p>
          <a:p>
            <a:r>
              <a:rPr lang="en-US" dirty="0"/>
              <a:t>Exam AZ-304 strategy</a:t>
            </a:r>
          </a:p>
        </p:txBody>
      </p:sp>
    </p:spTree>
    <p:extLst>
      <p:ext uri="{BB962C8B-B14F-4D97-AF65-F5344CB8AC3E}">
        <p14:creationId xmlns:p14="http://schemas.microsoft.com/office/powerpoint/2010/main" val="146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509904" y="2110085"/>
              <a:ext cx="4124207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timw.info/dp900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5182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Visual, case study approach</a:t>
            </a:r>
          </a:p>
          <a:p>
            <a:r>
              <a:rPr lang="en-US" dirty="0"/>
              <a:t>This is an expert certification, so we will move quickly and assume intermediate-level Azure skills</a:t>
            </a:r>
          </a:p>
          <a:p>
            <a:r>
              <a:rPr lang="en-US" dirty="0"/>
              <a:t>5-minute break at midpoint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76E8-185D-43F3-94A1-F48369DE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167" y="647700"/>
            <a:ext cx="5291666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64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5CF24-13AB-4662-B8C8-655B9623F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960" y="568384"/>
            <a:ext cx="5244080" cy="407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76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AE6610-D4BF-4B27-92A6-92E86FB44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597" y="551756"/>
            <a:ext cx="5152805" cy="409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6080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6867</TotalTime>
  <Words>293</Words>
  <Application>Microsoft Office PowerPoint</Application>
  <PresentationFormat>On-screen Show (16:9)</PresentationFormat>
  <Paragraphs>76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DP-900: Microsoft Azure Data Fundamentals Crash Course</vt:lpstr>
      <vt:lpstr>Tim Warner</vt:lpstr>
      <vt:lpstr>Day 1 of 2 Agenda</vt:lpstr>
      <vt:lpstr>Day 2 of 2 Agenda</vt:lpstr>
      <vt:lpstr>Course Materials</vt:lpstr>
      <vt:lpstr>A Different Kind of Training</vt:lpstr>
      <vt:lpstr>Session Recordings</vt:lpstr>
      <vt:lpstr>Session Recordings</vt:lpstr>
      <vt:lpstr>Session Recordings</vt:lpstr>
      <vt:lpstr>DP-900 Changes: January 27, 2021</vt:lpstr>
      <vt:lpstr> </vt:lpstr>
      <vt:lpstr>Thank you!</vt:lpstr>
      <vt:lpstr>Topic</vt:lpstr>
      <vt:lpstr>Exam DP-900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147</cp:revision>
  <dcterms:created xsi:type="dcterms:W3CDTF">2015-09-28T19:52:00Z</dcterms:created>
  <dcterms:modified xsi:type="dcterms:W3CDTF">2021-02-13T21:08:12Z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